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87" r:id="rId4"/>
    <p:sldId id="288" r:id="rId5"/>
    <p:sldId id="280" r:id="rId6"/>
    <p:sldId id="292" r:id="rId7"/>
    <p:sldId id="293" r:id="rId8"/>
    <p:sldId id="289" r:id="rId9"/>
    <p:sldId id="279" r:id="rId10"/>
    <p:sldId id="290" r:id="rId11"/>
    <p:sldId id="271" r:id="rId12"/>
    <p:sldId id="257" r:id="rId13"/>
    <p:sldId id="291" r:id="rId14"/>
    <p:sldId id="27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2" r:id="rId28"/>
    <p:sldId id="281" r:id="rId29"/>
    <p:sldId id="282" r:id="rId30"/>
    <p:sldId id="283" r:id="rId31"/>
    <p:sldId id="273" r:id="rId32"/>
    <p:sldId id="274" r:id="rId33"/>
    <p:sldId id="275" r:id="rId34"/>
    <p:sldId id="284" r:id="rId35"/>
    <p:sldId id="285" r:id="rId36"/>
    <p:sldId id="286" r:id="rId37"/>
    <p:sldId id="276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9686-BE9D-467E-AF73-84BBA61922FD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9B5-884B-47E4-AED5-6D318129B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10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5D4B-3CC7-45E1-B6E0-36DA130B2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Display Calibration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F1FA1-5A56-441B-A37E-477251943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8190" y="3845319"/>
            <a:ext cx="5880683" cy="1655762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/>
              <a:t>(Do I need to do this?)</a:t>
            </a:r>
          </a:p>
        </p:txBody>
      </p:sp>
    </p:spTree>
    <p:extLst>
      <p:ext uri="{BB962C8B-B14F-4D97-AF65-F5344CB8AC3E}">
        <p14:creationId xmlns:p14="http://schemas.microsoft.com/office/powerpoint/2010/main" val="19573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2AAD2-F97F-4F3A-ACB7-E4EDB333EA5F}"/>
              </a:ext>
            </a:extLst>
          </p:cNvPr>
          <p:cNvSpPr txBox="1"/>
          <p:nvPr/>
        </p:nvSpPr>
        <p:spPr>
          <a:xfrm>
            <a:off x="1652631" y="2021747"/>
            <a:ext cx="60316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Items needed to calibrate your display: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A </a:t>
            </a:r>
            <a:r>
              <a:rPr lang="en-US" sz="2800" dirty="0"/>
              <a:t>spectrophotometer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Software program for  calibration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close up of a camera&#10;&#10;Description automatically generated">
            <a:extLst>
              <a:ext uri="{FF2B5EF4-FFF2-40B4-BE49-F238E27FC236}">
                <a16:creationId xmlns:a16="http://schemas.microsoft.com/office/drawing/2014/main" id="{C66DEFE9-4BF6-4CB8-AB8D-95F43227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71" y="1168322"/>
            <a:ext cx="5051258" cy="4401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71CF9-F883-4978-BF2A-8544EED7D6EB}"/>
              </a:ext>
            </a:extLst>
          </p:cNvPr>
          <p:cNvSpPr txBox="1"/>
          <p:nvPr/>
        </p:nvSpPr>
        <p:spPr>
          <a:xfrm>
            <a:off x="2147580" y="5880683"/>
            <a:ext cx="484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ColorMunki Photo</a:t>
            </a:r>
          </a:p>
        </p:txBody>
      </p:sp>
    </p:spTree>
    <p:extLst>
      <p:ext uri="{BB962C8B-B14F-4D97-AF65-F5344CB8AC3E}">
        <p14:creationId xmlns:p14="http://schemas.microsoft.com/office/powerpoint/2010/main" val="11933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close up of a phone&#10;&#10;Description automatically generated">
            <a:extLst>
              <a:ext uri="{FF2B5EF4-FFF2-40B4-BE49-F238E27FC236}">
                <a16:creationId xmlns:a16="http://schemas.microsoft.com/office/drawing/2014/main" id="{6EA1E859-EF3D-4EAF-85D5-6D720F1E7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1" y="1206862"/>
            <a:ext cx="6665418" cy="4447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9CFF33-0876-44F7-B97F-F27E7FC63B93}"/>
              </a:ext>
            </a:extLst>
          </p:cNvPr>
          <p:cNvSpPr txBox="1"/>
          <p:nvPr/>
        </p:nvSpPr>
        <p:spPr>
          <a:xfrm>
            <a:off x="3248454" y="5932211"/>
            <a:ext cx="26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Display Calibrator</a:t>
            </a:r>
          </a:p>
        </p:txBody>
      </p:sp>
    </p:spTree>
    <p:extLst>
      <p:ext uri="{BB962C8B-B14F-4D97-AF65-F5344CB8AC3E}">
        <p14:creationId xmlns:p14="http://schemas.microsoft.com/office/powerpoint/2010/main" val="6201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2AAD2-F97F-4F3A-ACB7-E4EDB333EA5F}"/>
              </a:ext>
            </a:extLst>
          </p:cNvPr>
          <p:cNvSpPr txBox="1"/>
          <p:nvPr/>
        </p:nvSpPr>
        <p:spPr>
          <a:xfrm>
            <a:off x="1652631" y="1795244"/>
            <a:ext cx="60316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ColorMunki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Display and software is available for borrowing: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current Rockbridge Camera Club members that have paid club dues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Contact Bob Kovach, email bobkovach1@gmail.com</a:t>
            </a:r>
          </a:p>
          <a:p>
            <a:endParaRPr lang="en-US" sz="2800" dirty="0"/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2AAD2-F97F-4F3A-ACB7-E4EDB333EA5F}"/>
              </a:ext>
            </a:extLst>
          </p:cNvPr>
          <p:cNvSpPr txBox="1"/>
          <p:nvPr/>
        </p:nvSpPr>
        <p:spPr>
          <a:xfrm>
            <a:off x="1652631" y="2021747"/>
            <a:ext cx="60316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Install i1Studio software: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Windows: i1StudioSetup v1.5.1 (PC)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Mac:        i1Studio ver1.5.1 (mac)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software is on the flash drive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picture containing electronics, display, sitting, computer&#10;&#10;Description automatically generated">
            <a:extLst>
              <a:ext uri="{FF2B5EF4-FFF2-40B4-BE49-F238E27FC236}">
                <a16:creationId xmlns:a16="http://schemas.microsoft.com/office/drawing/2014/main" id="{4C1ECD51-CFAB-46F1-B31D-5C32A49B6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08" y="1100554"/>
            <a:ext cx="6719581" cy="4483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D1E092-A2E3-43BA-B3B1-22CAFDE8FABB}"/>
              </a:ext>
            </a:extLst>
          </p:cNvPr>
          <p:cNvSpPr txBox="1"/>
          <p:nvPr/>
        </p:nvSpPr>
        <p:spPr>
          <a:xfrm>
            <a:off x="2676087" y="5905850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Placement on Your Monitor</a:t>
            </a:r>
          </a:p>
        </p:txBody>
      </p:sp>
    </p:spTree>
    <p:extLst>
      <p:ext uri="{BB962C8B-B14F-4D97-AF65-F5344CB8AC3E}">
        <p14:creationId xmlns:p14="http://schemas.microsoft.com/office/powerpoint/2010/main" val="30017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5F0BA2D-91FD-443C-AEF2-6AEBDE65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7" y="1068555"/>
            <a:ext cx="6916105" cy="4720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32DA4-B882-4ED1-A2D9-73948E327C69}"/>
              </a:ext>
            </a:extLst>
          </p:cNvPr>
          <p:cNvSpPr txBox="1"/>
          <p:nvPr/>
        </p:nvSpPr>
        <p:spPr>
          <a:xfrm>
            <a:off x="1707158" y="6031684"/>
            <a:ext cx="572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the i1Display Studio</a:t>
            </a:r>
          </a:p>
        </p:txBody>
      </p:sp>
    </p:spTree>
    <p:extLst>
      <p:ext uri="{BB962C8B-B14F-4D97-AF65-F5344CB8AC3E}">
        <p14:creationId xmlns:p14="http://schemas.microsoft.com/office/powerpoint/2010/main" val="36856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28F421-037D-4E1C-95E1-EB520527F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54" y="1197529"/>
            <a:ext cx="6767491" cy="4607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F55F4A-94AB-466C-A514-8DD9E7BF8385}"/>
              </a:ext>
            </a:extLst>
          </p:cNvPr>
          <p:cNvSpPr txBox="1"/>
          <p:nvPr/>
        </p:nvSpPr>
        <p:spPr>
          <a:xfrm>
            <a:off x="2344722" y="6115573"/>
            <a:ext cx="4454554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Display</a:t>
            </a:r>
          </a:p>
        </p:txBody>
      </p:sp>
    </p:spTree>
    <p:extLst>
      <p:ext uri="{BB962C8B-B14F-4D97-AF65-F5344CB8AC3E}">
        <p14:creationId xmlns:p14="http://schemas.microsoft.com/office/powerpoint/2010/main" val="41877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picture containing screenshot, monitor, screen&#10;&#10;Description automatically generated">
            <a:extLst>
              <a:ext uri="{FF2B5EF4-FFF2-40B4-BE49-F238E27FC236}">
                <a16:creationId xmlns:a16="http://schemas.microsoft.com/office/drawing/2014/main" id="{2F41E152-1D92-4343-963B-D1F69F91D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62" y="1124124"/>
            <a:ext cx="6680837" cy="4572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6EBCB-FDE4-4DB9-91E5-98104395C989}"/>
              </a:ext>
            </a:extLst>
          </p:cNvPr>
          <p:cNvSpPr txBox="1"/>
          <p:nvPr/>
        </p:nvSpPr>
        <p:spPr>
          <a:xfrm>
            <a:off x="2080469" y="6014906"/>
            <a:ext cx="49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White LED and Photo</a:t>
            </a:r>
          </a:p>
        </p:txBody>
      </p:sp>
    </p:spTree>
    <p:extLst>
      <p:ext uri="{BB962C8B-B14F-4D97-AF65-F5344CB8AC3E}">
        <p14:creationId xmlns:p14="http://schemas.microsoft.com/office/powerpoint/2010/main" val="40009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48B8795-31AA-4E77-994D-4B5971B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65" y="1098124"/>
            <a:ext cx="6652470" cy="4502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2FF8D-61A4-49DA-862D-B1459442CF8B}"/>
              </a:ext>
            </a:extLst>
          </p:cNvPr>
          <p:cNvSpPr txBox="1"/>
          <p:nvPr/>
        </p:nvSpPr>
        <p:spPr>
          <a:xfrm>
            <a:off x="2181136" y="5863905"/>
            <a:ext cx="478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34885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331B1-71E0-47C8-A0E8-47E83FF862BE}"/>
              </a:ext>
            </a:extLst>
          </p:cNvPr>
          <p:cNvSpPr txBox="1"/>
          <p:nvPr/>
        </p:nvSpPr>
        <p:spPr>
          <a:xfrm>
            <a:off x="1073790" y="1426128"/>
            <a:ext cx="71054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 I need to calibrate my display?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BC88ADE-84F8-46C2-BCF2-C7A600203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37" y="1115736"/>
            <a:ext cx="6471725" cy="4369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38F32-7F21-46B9-B2D5-4C59ECC0077B}"/>
              </a:ext>
            </a:extLst>
          </p:cNvPr>
          <p:cNvSpPr txBox="1"/>
          <p:nvPr/>
        </p:nvSpPr>
        <p:spPr>
          <a:xfrm>
            <a:off x="2491529" y="5821960"/>
            <a:ext cx="416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Adjust brightness, contrast,…</a:t>
            </a:r>
          </a:p>
        </p:txBody>
      </p:sp>
    </p:spTree>
    <p:extLst>
      <p:ext uri="{BB962C8B-B14F-4D97-AF65-F5344CB8AC3E}">
        <p14:creationId xmlns:p14="http://schemas.microsoft.com/office/powerpoint/2010/main" val="36924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59AA3E5-ECD5-42E4-9443-54CDF011A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18" y="1141091"/>
            <a:ext cx="6494564" cy="4395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531E0-1D5D-4414-8721-BA802393598A}"/>
              </a:ext>
            </a:extLst>
          </p:cNvPr>
          <p:cNvSpPr txBox="1"/>
          <p:nvPr/>
        </p:nvSpPr>
        <p:spPr>
          <a:xfrm>
            <a:off x="1908494" y="5805182"/>
            <a:ext cx="532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Start Measurement Process</a:t>
            </a:r>
          </a:p>
        </p:txBody>
      </p:sp>
    </p:spTree>
    <p:extLst>
      <p:ext uri="{BB962C8B-B14F-4D97-AF65-F5344CB8AC3E}">
        <p14:creationId xmlns:p14="http://schemas.microsoft.com/office/powerpoint/2010/main" val="13386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picture containing indoor, photo, mounted, table&#10;&#10;Description automatically generated">
            <a:extLst>
              <a:ext uri="{FF2B5EF4-FFF2-40B4-BE49-F238E27FC236}">
                <a16:creationId xmlns:a16="http://schemas.microsoft.com/office/drawing/2014/main" id="{42925A2B-7F3A-4171-8FEB-8C3B0F13A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70" y="1068494"/>
            <a:ext cx="5411460" cy="4721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F0EDF-C376-4223-9123-E4B01C6B8384}"/>
              </a:ext>
            </a:extLst>
          </p:cNvPr>
          <p:cNvSpPr txBox="1"/>
          <p:nvPr/>
        </p:nvSpPr>
        <p:spPr>
          <a:xfrm>
            <a:off x="1866270" y="6065240"/>
            <a:ext cx="541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Placement of the ColorMunki Display on your monitor</a:t>
            </a:r>
          </a:p>
        </p:txBody>
      </p:sp>
    </p:spTree>
    <p:extLst>
      <p:ext uri="{BB962C8B-B14F-4D97-AF65-F5344CB8AC3E}">
        <p14:creationId xmlns:p14="http://schemas.microsoft.com/office/powerpoint/2010/main" val="10336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close up of electronics&#10;&#10;Description automatically generated">
            <a:extLst>
              <a:ext uri="{FF2B5EF4-FFF2-40B4-BE49-F238E27FC236}">
                <a16:creationId xmlns:a16="http://schemas.microsoft.com/office/drawing/2014/main" id="{C8F8C500-E44F-46B4-8E6C-BBE56F2AF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42" y="1017004"/>
            <a:ext cx="3119515" cy="4823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E3688-69B7-4D79-B3A9-A484863071B3}"/>
              </a:ext>
            </a:extLst>
          </p:cNvPr>
          <p:cNvSpPr txBox="1"/>
          <p:nvPr/>
        </p:nvSpPr>
        <p:spPr>
          <a:xfrm>
            <a:off x="1547768" y="6107185"/>
            <a:ext cx="604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Contrast and Brightness, then click Next</a:t>
            </a:r>
          </a:p>
        </p:txBody>
      </p:sp>
    </p:spTree>
    <p:extLst>
      <p:ext uri="{BB962C8B-B14F-4D97-AF65-F5344CB8AC3E}">
        <p14:creationId xmlns:p14="http://schemas.microsoft.com/office/powerpoint/2010/main" val="42341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72FD75DF-F94C-446B-8BCB-0C669F85D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01" y="928831"/>
            <a:ext cx="4016397" cy="4694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909C1A-839B-4816-BB9B-F5523E3B0943}"/>
              </a:ext>
            </a:extLst>
          </p:cNvPr>
          <p:cNvSpPr txBox="1"/>
          <p:nvPr/>
        </p:nvSpPr>
        <p:spPr>
          <a:xfrm>
            <a:off x="2294388" y="6014906"/>
            <a:ext cx="45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Performing the contrast adjustment</a:t>
            </a:r>
          </a:p>
        </p:txBody>
      </p:sp>
    </p:spTree>
    <p:extLst>
      <p:ext uri="{BB962C8B-B14F-4D97-AF65-F5344CB8AC3E}">
        <p14:creationId xmlns:p14="http://schemas.microsoft.com/office/powerpoint/2010/main" val="33940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620DD0-7A94-455B-A417-6DEF02342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53" y="1107347"/>
            <a:ext cx="2041545" cy="4832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78054E-1A2B-41EB-B08E-894B00278AE4}"/>
              </a:ext>
            </a:extLst>
          </p:cNvPr>
          <p:cNvSpPr txBox="1"/>
          <p:nvPr/>
        </p:nvSpPr>
        <p:spPr>
          <a:xfrm>
            <a:off x="2290193" y="6182686"/>
            <a:ext cx="45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Brightness – The screen is too bright</a:t>
            </a:r>
          </a:p>
        </p:txBody>
      </p:sp>
    </p:spTree>
    <p:extLst>
      <p:ext uri="{BB962C8B-B14F-4D97-AF65-F5344CB8AC3E}">
        <p14:creationId xmlns:p14="http://schemas.microsoft.com/office/powerpoint/2010/main" val="33500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C1C0483-E4B1-42F6-8B93-C03B5D4C7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15" y="1166070"/>
            <a:ext cx="2335369" cy="4647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BEDAE-4446-4BF4-81E5-7A2C0C9F1D3F}"/>
              </a:ext>
            </a:extLst>
          </p:cNvPr>
          <p:cNvSpPr txBox="1"/>
          <p:nvPr/>
        </p:nvSpPr>
        <p:spPr>
          <a:xfrm>
            <a:off x="2265026" y="6050810"/>
            <a:ext cx="461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Brightness – Properly adjusted</a:t>
            </a:r>
          </a:p>
        </p:txBody>
      </p:sp>
    </p:spTree>
    <p:extLst>
      <p:ext uri="{BB962C8B-B14F-4D97-AF65-F5344CB8AC3E}">
        <p14:creationId xmlns:p14="http://schemas.microsoft.com/office/powerpoint/2010/main" val="17529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picture containing monitor, sitting, television, orange&#10;&#10;Description automatically generated">
            <a:extLst>
              <a:ext uri="{FF2B5EF4-FFF2-40B4-BE49-F238E27FC236}">
                <a16:creationId xmlns:a16="http://schemas.microsoft.com/office/drawing/2014/main" id="{B9D08970-2080-4CBC-9732-F01CD087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" y="1005414"/>
            <a:ext cx="7055349" cy="4707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4E98DC-9472-475F-B248-BDA3C9BA5421}"/>
              </a:ext>
            </a:extLst>
          </p:cNvPr>
          <p:cNvSpPr txBox="1"/>
          <p:nvPr/>
        </p:nvSpPr>
        <p:spPr>
          <a:xfrm>
            <a:off x="2999062" y="6065240"/>
            <a:ext cx="314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Calibrating . . .</a:t>
            </a:r>
          </a:p>
        </p:txBody>
      </p:sp>
    </p:spTree>
    <p:extLst>
      <p:ext uri="{BB962C8B-B14F-4D97-AF65-F5344CB8AC3E}">
        <p14:creationId xmlns:p14="http://schemas.microsoft.com/office/powerpoint/2010/main" val="36647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picture containing monitor, sitting, television, orange&#10;&#10;Description automatically generated">
            <a:extLst>
              <a:ext uri="{FF2B5EF4-FFF2-40B4-BE49-F238E27FC236}">
                <a16:creationId xmlns:a16="http://schemas.microsoft.com/office/drawing/2014/main" id="{B9D08970-2080-4CBC-9732-F01CD087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" y="1005414"/>
            <a:ext cx="7055349" cy="4707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4E98DC-9472-475F-B248-BDA3C9BA5421}"/>
              </a:ext>
            </a:extLst>
          </p:cNvPr>
          <p:cNvSpPr txBox="1"/>
          <p:nvPr/>
        </p:nvSpPr>
        <p:spPr>
          <a:xfrm>
            <a:off x="2999062" y="6065240"/>
            <a:ext cx="314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Calibrating . . .</a:t>
            </a:r>
          </a:p>
        </p:txBody>
      </p:sp>
      <p:pic>
        <p:nvPicPr>
          <p:cNvPr id="6" name="Picture 5" descr="A picture containing computer, water, monitor, computer&#10;&#10;Description automatically generated">
            <a:extLst>
              <a:ext uri="{FF2B5EF4-FFF2-40B4-BE49-F238E27FC236}">
                <a16:creationId xmlns:a16="http://schemas.microsoft.com/office/drawing/2014/main" id="{D49168A9-8337-4749-B8AB-3C6069EF6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5" y="999760"/>
            <a:ext cx="7055349" cy="47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picture containing monitor, sitting, television, orange&#10;&#10;Description automatically generated">
            <a:extLst>
              <a:ext uri="{FF2B5EF4-FFF2-40B4-BE49-F238E27FC236}">
                <a16:creationId xmlns:a16="http://schemas.microsoft.com/office/drawing/2014/main" id="{B9D08970-2080-4CBC-9732-F01CD087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" y="1005414"/>
            <a:ext cx="7055349" cy="4707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4E98DC-9472-475F-B248-BDA3C9BA5421}"/>
              </a:ext>
            </a:extLst>
          </p:cNvPr>
          <p:cNvSpPr txBox="1"/>
          <p:nvPr/>
        </p:nvSpPr>
        <p:spPr>
          <a:xfrm>
            <a:off x="2999062" y="6065240"/>
            <a:ext cx="314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Calibrating . . .</a:t>
            </a:r>
          </a:p>
        </p:txBody>
      </p:sp>
      <p:pic>
        <p:nvPicPr>
          <p:cNvPr id="6" name="Picture 5" descr="A picture containing television, indoor, monitor, object&#10;&#10;Description automatically generated">
            <a:extLst>
              <a:ext uri="{FF2B5EF4-FFF2-40B4-BE49-F238E27FC236}">
                <a16:creationId xmlns:a16="http://schemas.microsoft.com/office/drawing/2014/main" id="{75DF5908-5739-40CC-BE19-6B60E272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5" y="999760"/>
            <a:ext cx="7055349" cy="47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331B1-71E0-47C8-A0E8-47E83FF862BE}"/>
              </a:ext>
            </a:extLst>
          </p:cNvPr>
          <p:cNvSpPr txBox="1"/>
          <p:nvPr/>
        </p:nvSpPr>
        <p:spPr>
          <a:xfrm>
            <a:off x="1073790" y="1426128"/>
            <a:ext cx="71054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 I need to calibrate my display?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No, if you only process photos for web (Facebook, Instagram, etc.), or to send to family/friends, or display on your tablet, computer, or smartphone.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picture containing monitor, sitting, television, orange&#10;&#10;Description automatically generated">
            <a:extLst>
              <a:ext uri="{FF2B5EF4-FFF2-40B4-BE49-F238E27FC236}">
                <a16:creationId xmlns:a16="http://schemas.microsoft.com/office/drawing/2014/main" id="{B9D08970-2080-4CBC-9732-F01CD087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" y="1005414"/>
            <a:ext cx="7055349" cy="4707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4E98DC-9472-475F-B248-BDA3C9BA5421}"/>
              </a:ext>
            </a:extLst>
          </p:cNvPr>
          <p:cNvSpPr txBox="1"/>
          <p:nvPr/>
        </p:nvSpPr>
        <p:spPr>
          <a:xfrm>
            <a:off x="2999062" y="6065240"/>
            <a:ext cx="314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Calibrating . . .</a:t>
            </a:r>
          </a:p>
        </p:txBody>
      </p:sp>
      <p:pic>
        <p:nvPicPr>
          <p:cNvPr id="6" name="Picture 5" descr="A picture containing monitor, green, indoor, sitting&#10;&#10;Description automatically generated">
            <a:extLst>
              <a:ext uri="{FF2B5EF4-FFF2-40B4-BE49-F238E27FC236}">
                <a16:creationId xmlns:a16="http://schemas.microsoft.com/office/drawing/2014/main" id="{E1EDFD92-884D-46BB-B214-05CF91DA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5" y="1005358"/>
            <a:ext cx="7055349" cy="47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80CE2AB8-C7A9-473A-AFD1-940398041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12" y="1060289"/>
            <a:ext cx="4187775" cy="47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7E35C97E-CF31-46CD-BFAF-A36728788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57" y="1052089"/>
            <a:ext cx="7011886" cy="4753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E16F87-64F3-4448-9746-E8CFE3606339}"/>
              </a:ext>
            </a:extLst>
          </p:cNvPr>
          <p:cNvSpPr txBox="1"/>
          <p:nvPr/>
        </p:nvSpPr>
        <p:spPr>
          <a:xfrm>
            <a:off x="2671892" y="6031684"/>
            <a:ext cx="380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23331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C05684AF-450B-47A8-B827-070F8282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1" y="1361713"/>
            <a:ext cx="6864858" cy="46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C05684AF-450B-47A8-B827-070F8282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1" y="1361713"/>
            <a:ext cx="6864858" cy="4669972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84A2E81-D38A-4788-98DB-EC5286889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0" y="1378827"/>
            <a:ext cx="6892045" cy="4652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AD4723-E689-456E-9274-C2135C908DBA}"/>
              </a:ext>
            </a:extLst>
          </p:cNvPr>
          <p:cNvSpPr txBox="1"/>
          <p:nvPr/>
        </p:nvSpPr>
        <p:spPr>
          <a:xfrm>
            <a:off x="2903599" y="6182686"/>
            <a:ext cx="336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None for Profile Reminder</a:t>
            </a:r>
          </a:p>
        </p:txBody>
      </p:sp>
    </p:spTree>
    <p:extLst>
      <p:ext uri="{BB962C8B-B14F-4D97-AF65-F5344CB8AC3E}">
        <p14:creationId xmlns:p14="http://schemas.microsoft.com/office/powerpoint/2010/main" val="14047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C05684AF-450B-47A8-B827-070F8282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1" y="1361713"/>
            <a:ext cx="6864858" cy="4669972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860F1FD-1D63-4E32-8318-1FC541884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8" y="1367948"/>
            <a:ext cx="6890671" cy="4663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37C18-8830-4B0F-8B23-A1BA4FE8455B}"/>
              </a:ext>
            </a:extLst>
          </p:cNvPr>
          <p:cNvSpPr txBox="1"/>
          <p:nvPr/>
        </p:nvSpPr>
        <p:spPr>
          <a:xfrm>
            <a:off x="1207025" y="6198216"/>
            <a:ext cx="670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 not change File name or Profile Version – Click Save Profile</a:t>
            </a:r>
          </a:p>
        </p:txBody>
      </p:sp>
    </p:spTree>
    <p:extLst>
      <p:ext uri="{BB962C8B-B14F-4D97-AF65-F5344CB8AC3E}">
        <p14:creationId xmlns:p14="http://schemas.microsoft.com/office/powerpoint/2010/main" val="8172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C05684AF-450B-47A8-B827-070F8282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1" y="1361713"/>
            <a:ext cx="6864858" cy="4669972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C6CEAF9-035F-4040-9732-F0F941F7A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82" y="1361713"/>
            <a:ext cx="6894047" cy="46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pic>
        <p:nvPicPr>
          <p:cNvPr id="4" name="Picture 3" descr="A screen shot of a person&#10;&#10;Description automatically generated">
            <a:extLst>
              <a:ext uri="{FF2B5EF4-FFF2-40B4-BE49-F238E27FC236}">
                <a16:creationId xmlns:a16="http://schemas.microsoft.com/office/drawing/2014/main" id="{3A7B1455-13D7-41C3-A524-8F36159B2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76" y="1066825"/>
            <a:ext cx="5155447" cy="4724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EBB850-F120-476D-A922-BE6B5F1D7359}"/>
              </a:ext>
            </a:extLst>
          </p:cNvPr>
          <p:cNvSpPr txBox="1"/>
          <p:nvPr/>
        </p:nvSpPr>
        <p:spPr>
          <a:xfrm>
            <a:off x="2013357" y="6073629"/>
            <a:ext cx="511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View Before and After</a:t>
            </a:r>
          </a:p>
        </p:txBody>
      </p:sp>
    </p:spTree>
    <p:extLst>
      <p:ext uri="{BB962C8B-B14F-4D97-AF65-F5344CB8AC3E}">
        <p14:creationId xmlns:p14="http://schemas.microsoft.com/office/powerpoint/2010/main" val="3843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61E1A-1715-41CA-A4F9-46E6CC4DFF94}"/>
              </a:ext>
            </a:extLst>
          </p:cNvPr>
          <p:cNvSpPr txBox="1"/>
          <p:nvPr/>
        </p:nvSpPr>
        <p:spPr>
          <a:xfrm>
            <a:off x="1786855" y="1795244"/>
            <a:ext cx="63420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completes display calibration.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Your computer will automatically use the saved profile every time you turn on the computer, or reboot.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331B1-71E0-47C8-A0E8-47E83FF862BE}"/>
              </a:ext>
            </a:extLst>
          </p:cNvPr>
          <p:cNvSpPr txBox="1"/>
          <p:nvPr/>
        </p:nvSpPr>
        <p:spPr>
          <a:xfrm>
            <a:off x="1073790" y="1426128"/>
            <a:ext cx="71054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 I need to calibrate my display?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No, if you only process photos for web (Facebook, Instagram, etc.), or to send to family/friends, or display on your tablet, computer, or smartphone.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Yes, if you are printing photos, or sending out for printing.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C7446-1A8B-44E9-A0F5-625313DFE7B4}"/>
              </a:ext>
            </a:extLst>
          </p:cNvPr>
          <p:cNvSpPr txBox="1"/>
          <p:nvPr/>
        </p:nvSpPr>
        <p:spPr>
          <a:xfrm>
            <a:off x="1845578" y="1424393"/>
            <a:ext cx="64259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Common Printing Problems: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Prints are too dark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71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C7446-1A8B-44E9-A0F5-625313DFE7B4}"/>
              </a:ext>
            </a:extLst>
          </p:cNvPr>
          <p:cNvSpPr txBox="1"/>
          <p:nvPr/>
        </p:nvSpPr>
        <p:spPr>
          <a:xfrm>
            <a:off x="1845578" y="1424393"/>
            <a:ext cx="64259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Common Printing Problems: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Prints are too dark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color is off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3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C7446-1A8B-44E9-A0F5-625313DFE7B4}"/>
              </a:ext>
            </a:extLst>
          </p:cNvPr>
          <p:cNvSpPr txBox="1"/>
          <p:nvPr/>
        </p:nvSpPr>
        <p:spPr>
          <a:xfrm>
            <a:off x="1845578" y="1424393"/>
            <a:ext cx="642596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Common Printing Problems: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Prints are too dark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The color is off</a:t>
            </a:r>
          </a:p>
          <a:p>
            <a:endParaRPr lang="en-US" sz="3200" dirty="0"/>
          </a:p>
          <a:p>
            <a:r>
              <a:rPr lang="en-US" sz="3200" dirty="0"/>
              <a:t>Calibrating your display and using ICC profiles with your printer will correct these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86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C7446-1A8B-44E9-A0F5-625313DFE7B4}"/>
              </a:ext>
            </a:extLst>
          </p:cNvPr>
          <p:cNvSpPr txBox="1"/>
          <p:nvPr/>
        </p:nvSpPr>
        <p:spPr>
          <a:xfrm>
            <a:off x="1845578" y="1424393"/>
            <a:ext cx="64259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Viewing Room Conditions: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Dim to moderate indirect lighting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No direct sunlight in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No lighting directed to display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No strong colors on walls</a:t>
            </a:r>
          </a:p>
        </p:txBody>
      </p:sp>
    </p:spTree>
    <p:extLst>
      <p:ext uri="{BB962C8B-B14F-4D97-AF65-F5344CB8AC3E}">
        <p14:creationId xmlns:p14="http://schemas.microsoft.com/office/powerpoint/2010/main" val="37893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FCA59-A9F8-4D09-80A2-7727E997F242}"/>
              </a:ext>
            </a:extLst>
          </p:cNvPr>
          <p:cNvSpPr txBox="1"/>
          <p:nvPr/>
        </p:nvSpPr>
        <p:spPr>
          <a:xfrm>
            <a:off x="2181137" y="159390"/>
            <a:ext cx="478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Display 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B8F9D-DC78-4141-90BA-33AB95145ECF}"/>
              </a:ext>
            </a:extLst>
          </p:cNvPr>
          <p:cNvSpPr txBox="1"/>
          <p:nvPr/>
        </p:nvSpPr>
        <p:spPr>
          <a:xfrm>
            <a:off x="1778466" y="1249960"/>
            <a:ext cx="63672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Luminance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 photometric measure of the luminous intensity per unit area of light travelling in a given direction.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Expressed as candelas per square meter (cd/m</a:t>
            </a:r>
            <a:r>
              <a:rPr lang="en-US" sz="2200" baseline="30000" dirty="0"/>
              <a:t>2</a:t>
            </a:r>
            <a:r>
              <a:rPr lang="en-US" sz="22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LED monitors can have a luminance as high as 300 cd/m</a:t>
            </a:r>
            <a:r>
              <a:rPr lang="en-US" sz="2200" baseline="30000" dirty="0"/>
              <a:t>2</a:t>
            </a:r>
            <a:r>
              <a:rPr 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Displays calibrated for printing need to be set to a luminance in the range of 100-120 cd/m</a:t>
            </a:r>
            <a:r>
              <a:rPr lang="en-US" sz="2200" baseline="30000" dirty="0"/>
              <a:t>2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8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343</TotalTime>
  <Words>524</Words>
  <Application>Microsoft Office PowerPoint</Application>
  <PresentationFormat>On-screen Show (4:3)</PresentationFormat>
  <Paragraphs>125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Tw Cen MT</vt:lpstr>
      <vt:lpstr>Circuit</vt:lpstr>
      <vt:lpstr>Display Calibration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Kovach</dc:creator>
  <cp:lastModifiedBy>Bob Kovach</cp:lastModifiedBy>
  <cp:revision>32</cp:revision>
  <dcterms:created xsi:type="dcterms:W3CDTF">2020-09-17T18:56:57Z</dcterms:created>
  <dcterms:modified xsi:type="dcterms:W3CDTF">2020-09-29T19:18:47Z</dcterms:modified>
</cp:coreProperties>
</file>